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602" r:id="rId6"/>
    <p:sldId id="448" r:id="rId7"/>
    <p:sldId id="575" r:id="rId8"/>
    <p:sldId id="576" r:id="rId9"/>
    <p:sldId id="577" r:id="rId10"/>
    <p:sldId id="578" r:id="rId11"/>
    <p:sldId id="579" r:id="rId12"/>
    <p:sldId id="580" r:id="rId13"/>
    <p:sldId id="581" r:id="rId14"/>
    <p:sldId id="603" r:id="rId15"/>
    <p:sldId id="582" r:id="rId16"/>
    <p:sldId id="583" r:id="rId17"/>
    <p:sldId id="584" r:id="rId18"/>
    <p:sldId id="604" r:id="rId19"/>
    <p:sldId id="585" r:id="rId20"/>
    <p:sldId id="605" r:id="rId21"/>
    <p:sldId id="586" r:id="rId22"/>
    <p:sldId id="587" r:id="rId23"/>
    <p:sldId id="606" r:id="rId24"/>
    <p:sldId id="588" r:id="rId25"/>
    <p:sldId id="589" r:id="rId26"/>
    <p:sldId id="607" r:id="rId27"/>
    <p:sldId id="590" r:id="rId28"/>
    <p:sldId id="608" r:id="rId29"/>
    <p:sldId id="591" r:id="rId30"/>
    <p:sldId id="592" r:id="rId31"/>
    <p:sldId id="593" r:id="rId32"/>
    <p:sldId id="609" r:id="rId33"/>
    <p:sldId id="594" r:id="rId34"/>
    <p:sldId id="595" r:id="rId35"/>
    <p:sldId id="596" r:id="rId36"/>
    <p:sldId id="610" r:id="rId37"/>
    <p:sldId id="597" r:id="rId38"/>
    <p:sldId id="611" r:id="rId39"/>
    <p:sldId id="598" r:id="rId40"/>
    <p:sldId id="599" r:id="rId41"/>
    <p:sldId id="600" r:id="rId42"/>
    <p:sldId id="601" r:id="rId43"/>
    <p:sldId id="612" r:id="rId44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296"/>
        <p:guide pos="39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8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image" Target="../media/image12.png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4.xml"/><Relationship Id="rId2" Type="http://schemas.openxmlformats.org/officeDocument/2006/relationships/image" Target="../media/image13.png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tags" Target="../tags/tag25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.xml"/><Relationship Id="rId4" Type="http://schemas.openxmlformats.org/officeDocument/2006/relationships/image" Target="../media/image16.png"/><Relationship Id="rId3" Type="http://schemas.openxmlformats.org/officeDocument/2006/relationships/tags" Target="../tags/tag27.xml"/><Relationship Id="rId2" Type="http://schemas.openxmlformats.org/officeDocument/2006/relationships/image" Target="../media/image15.png"/><Relationship Id="rId1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tags" Target="../tags/tag2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tags" Target="../tags/tag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tags" Target="../tags/tag3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3.xml"/><Relationship Id="rId2" Type="http://schemas.openxmlformats.org/officeDocument/2006/relationships/image" Target="../media/image20.png"/><Relationship Id="rId1" Type="http://schemas.openxmlformats.org/officeDocument/2006/relationships/tags" Target="../tags/tag3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5.xml"/><Relationship Id="rId2" Type="http://schemas.openxmlformats.org/officeDocument/2006/relationships/image" Target="../media/image21.png"/><Relationship Id="rId1" Type="http://schemas.openxmlformats.org/officeDocument/2006/relationships/tags" Target="../tags/tag34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image" Target="../media/image22.png"/><Relationship Id="rId1" Type="http://schemas.openxmlformats.org/officeDocument/2006/relationships/tags" Target="../tags/tag3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0.xml"/><Relationship Id="rId2" Type="http://schemas.openxmlformats.org/officeDocument/2006/relationships/image" Target="../media/image23.png"/><Relationship Id="rId1" Type="http://schemas.openxmlformats.org/officeDocument/2006/relationships/tags" Target="../tags/tag39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2.xml"/><Relationship Id="rId2" Type="http://schemas.openxmlformats.org/officeDocument/2006/relationships/image" Target="../media/image24.png"/><Relationship Id="rId1" Type="http://schemas.openxmlformats.org/officeDocument/2006/relationships/tags" Target="../tags/tag4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4.xml"/><Relationship Id="rId2" Type="http://schemas.openxmlformats.org/officeDocument/2006/relationships/image" Target="../media/image25.png"/><Relationship Id="rId1" Type="http://schemas.openxmlformats.org/officeDocument/2006/relationships/tags" Target="../tags/tag43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tags" Target="../tags/tag4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tags" Target="../tags/tag46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tags" Target="../tags/tag4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tags" Target="../tags/tag48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image" Target="../media/image30.png"/><Relationship Id="rId1" Type="http://schemas.openxmlformats.org/officeDocument/2006/relationships/tags" Target="../tags/tag49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image" Target="../media/image31.png"/><Relationship Id="rId1" Type="http://schemas.openxmlformats.org/officeDocument/2006/relationships/tags" Target="../tags/tag52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6.xml"/><Relationship Id="rId2" Type="http://schemas.openxmlformats.org/officeDocument/2006/relationships/image" Target="../media/image32.png"/><Relationship Id="rId1" Type="http://schemas.openxmlformats.org/officeDocument/2006/relationships/tags" Target="../tags/tag5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59.xml"/><Relationship Id="rId4" Type="http://schemas.openxmlformats.org/officeDocument/2006/relationships/image" Target="../media/image34.png"/><Relationship Id="rId3" Type="http://schemas.openxmlformats.org/officeDocument/2006/relationships/tags" Target="../tags/tag58.xml"/><Relationship Id="rId2" Type="http://schemas.openxmlformats.org/officeDocument/2006/relationships/image" Target="../media/image33.png"/><Relationship Id="rId1" Type="http://schemas.openxmlformats.org/officeDocument/2006/relationships/tags" Target="../tags/tag57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1.xml"/><Relationship Id="rId2" Type="http://schemas.openxmlformats.org/officeDocument/2006/relationships/image" Target="../media/image35.png"/><Relationship Id="rId1" Type="http://schemas.openxmlformats.org/officeDocument/2006/relationships/tags" Target="../tags/tag60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tags" Target="../tags/tag62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tags" Target="../tags/tag6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tags" Target="../tags/tag64.xml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image" Target="../media/image39.png"/><Relationship Id="rId1" Type="http://schemas.openxmlformats.org/officeDocument/2006/relationships/tags" Target="../tags/tag65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40.png"/><Relationship Id="rId1" Type="http://schemas.openxmlformats.org/officeDocument/2006/relationships/tags" Target="../tags/tag69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image" Target="../media/image41.png"/><Relationship Id="rId1" Type="http://schemas.openxmlformats.org/officeDocument/2006/relationships/tags" Target="../tags/tag7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image" Target="../media/image43.png"/><Relationship Id="rId3" Type="http://schemas.openxmlformats.org/officeDocument/2006/relationships/tags" Target="../tags/tag75.xml"/><Relationship Id="rId2" Type="http://schemas.openxmlformats.org/officeDocument/2006/relationships/image" Target="../media/image42.png"/><Relationship Id="rId1" Type="http://schemas.openxmlformats.org/officeDocument/2006/relationships/tags" Target="../tags/tag74.xml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0.xml"/><Relationship Id="rId4" Type="http://schemas.openxmlformats.org/officeDocument/2006/relationships/image" Target="../media/image45.png"/><Relationship Id="rId3" Type="http://schemas.openxmlformats.org/officeDocument/2006/relationships/tags" Target="../tags/tag79.xml"/><Relationship Id="rId2" Type="http://schemas.openxmlformats.org/officeDocument/2006/relationships/image" Target="../media/image44.png"/><Relationship Id="rId1" Type="http://schemas.openxmlformats.org/officeDocument/2006/relationships/tags" Target="../tags/tag78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5.png"/><Relationship Id="rId1" Type="http://schemas.openxmlformats.org/officeDocument/2006/relationships/tags" Target="../tags/tag6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tags" Target="../tags/tag8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1" Type="http://schemas.openxmlformats.org/officeDocument/2006/relationships/tags" Target="../tags/tag8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6.png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image" Target="../media/image7.png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tags" Target="../tags/tag16.xml"/><Relationship Id="rId2" Type="http://schemas.openxmlformats.org/officeDocument/2006/relationships/image" Target="../media/image9.png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11.png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47875" y="2619375"/>
            <a:ext cx="8096250" cy="1619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95450" y="1847850"/>
            <a:ext cx="8801100" cy="31623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031490" y="3141345"/>
            <a:ext cx="7183120" cy="449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783840" y="4437380"/>
            <a:ext cx="7183120" cy="449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19630" y="477520"/>
            <a:ext cx="7993380" cy="559498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250045" y="909320"/>
            <a:ext cx="398145" cy="325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52040" y="1772920"/>
            <a:ext cx="8379460" cy="30994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1495" y="405130"/>
            <a:ext cx="5838825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37890" y="2566035"/>
            <a:ext cx="5505450" cy="338137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071495" y="1628775"/>
            <a:ext cx="6801485" cy="4344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22575" y="826770"/>
            <a:ext cx="7124700" cy="460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2710" y="549275"/>
            <a:ext cx="7156450" cy="5316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14600" y="730250"/>
            <a:ext cx="7748270" cy="487235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2710" y="1123315"/>
            <a:ext cx="7201535" cy="27749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032240" y="1732915"/>
            <a:ext cx="410845" cy="434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69945" y="403225"/>
            <a:ext cx="6175375" cy="561467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409315" y="4364990"/>
            <a:ext cx="6991350" cy="1722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985" y="878205"/>
            <a:ext cx="6636385" cy="461264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891280" y="2348865"/>
            <a:ext cx="5624830" cy="1455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721735" y="4364990"/>
            <a:ext cx="5694680" cy="950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9565" y="476250"/>
            <a:ext cx="6833235" cy="5278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2120" y="836930"/>
            <a:ext cx="6663690" cy="502539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975725" y="1341120"/>
            <a:ext cx="300990" cy="309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98420" y="1322070"/>
            <a:ext cx="7661275" cy="422592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508885" y="3788410"/>
            <a:ext cx="7553325" cy="1965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00070" y="937895"/>
            <a:ext cx="5991225" cy="498157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469640" y="3429000"/>
            <a:ext cx="5479415" cy="2458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03830" y="549275"/>
            <a:ext cx="6229350" cy="5346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51075" y="859155"/>
            <a:ext cx="8242935" cy="47364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8610" y="476885"/>
            <a:ext cx="6530975" cy="5449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28775" y="1975485"/>
            <a:ext cx="9468485" cy="33134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33725" y="847725"/>
            <a:ext cx="5924550" cy="516255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288030" y="4869180"/>
            <a:ext cx="5640705" cy="1123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157210" y="1196975"/>
            <a:ext cx="318770" cy="391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9650" y="1052830"/>
            <a:ext cx="7439025" cy="419671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359785" y="2637155"/>
            <a:ext cx="6108065" cy="951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359785" y="4149090"/>
            <a:ext cx="6108065" cy="951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3300" y="621030"/>
            <a:ext cx="7930515" cy="491490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9336405" y="1196340"/>
            <a:ext cx="451485" cy="353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75610" y="711200"/>
            <a:ext cx="6813550" cy="5080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913495" y="1198245"/>
            <a:ext cx="320040" cy="349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359785" y="5019040"/>
            <a:ext cx="6384290" cy="796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3240" y="407670"/>
            <a:ext cx="6626860" cy="33966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17545" y="3864610"/>
            <a:ext cx="6637655" cy="202374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063240" y="3864610"/>
            <a:ext cx="6974840" cy="2153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1020" y="1009650"/>
            <a:ext cx="6029325" cy="48387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359785" y="1988820"/>
            <a:ext cx="5751195" cy="3858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38195" y="861695"/>
            <a:ext cx="5514975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3875" y="441325"/>
            <a:ext cx="6224270" cy="5475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45410" y="895350"/>
            <a:ext cx="7677785" cy="4318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04465" y="621030"/>
            <a:ext cx="6870065" cy="527177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039735" y="2564765"/>
            <a:ext cx="1033145" cy="372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084185" y="3768090"/>
            <a:ext cx="1043940" cy="389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012430" y="5131435"/>
            <a:ext cx="1056640" cy="415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33725" y="866140"/>
            <a:ext cx="7665720" cy="456692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8945245" y="2620010"/>
            <a:ext cx="1094105" cy="398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985" y="1052830"/>
            <a:ext cx="6570980" cy="432879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974465" y="3039745"/>
            <a:ext cx="5687695" cy="1302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964940" y="4766310"/>
            <a:ext cx="5346700" cy="523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9785" y="405130"/>
            <a:ext cx="534352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90925" y="1917065"/>
            <a:ext cx="5010150" cy="4191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7968615" y="836930"/>
            <a:ext cx="368935" cy="323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3575685" y="4244340"/>
            <a:ext cx="5055235" cy="1864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86150" y="476885"/>
            <a:ext cx="521970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63010" y="5123815"/>
            <a:ext cx="4953000" cy="77152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763010" y="2421255"/>
            <a:ext cx="4899025" cy="3393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99870" y="1395095"/>
            <a:ext cx="9191625" cy="40671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783840" y="2781935"/>
            <a:ext cx="7816215" cy="1234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999740" y="4869180"/>
            <a:ext cx="5995035" cy="467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3240" y="765810"/>
            <a:ext cx="674497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81070" y="475615"/>
            <a:ext cx="5892165" cy="55200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6575" y="899795"/>
            <a:ext cx="6038850" cy="505777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339455" y="1270000"/>
            <a:ext cx="320040" cy="349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576320" y="5225415"/>
            <a:ext cx="5480050" cy="781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42745" y="1143000"/>
            <a:ext cx="8905875" cy="45720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207895" y="3141345"/>
            <a:ext cx="8170545" cy="2512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4845" y="803275"/>
            <a:ext cx="6110605" cy="4982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88030" y="981075"/>
            <a:ext cx="5676900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88030" y="3213100"/>
            <a:ext cx="581977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985" y="1125220"/>
            <a:ext cx="7275830" cy="402844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9336405" y="1628775"/>
            <a:ext cx="320040" cy="349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431540" y="4149725"/>
            <a:ext cx="6558280" cy="932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tags/tag1.xml><?xml version="1.0" encoding="utf-8"?>
<p:tagLst xmlns:p="http://schemas.openxmlformats.org/presentationml/2006/main">
  <p:tag name="KSO_WM_BEAUTIFY_FLAG" val=""/>
  <p:tag name="KSO_WM_UNIT_PLACING_PICTURE_USER_VIEWPORT" val="{&quot;height&quot;:2550,&quot;width&quot;:12750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commondata" val="eyJoZGlkIjoiYjBlNzdiN2MxYmZlMzA5MjgwYTQyMDI4MjkxMmFjNjcifQ=="/>
  <p:tag name="KSO_WPP_MARK_KEY" val="c2bdde0c-7b55-4bd6-b587-ad082698740f"/>
  <p:tag name="COMMONDATA" val="eyJoZGlkIjoiN2Q3Y2E5ZjBkNTI2NmYyODg3NzgwODBhNmIxYjQxYTY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108</Words>
  <Application>WPS 演示</Application>
  <PresentationFormat>宽屏</PresentationFormat>
  <Paragraphs>72</Paragraphs>
  <Slides>41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265</cp:revision>
  <dcterms:created xsi:type="dcterms:W3CDTF">2016-07-05T04:43:00Z</dcterms:created>
  <dcterms:modified xsi:type="dcterms:W3CDTF">2024-07-16T04:46:12Z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BC90AAB1A7DC4AA7B6C3BA7284B5C137_13</vt:lpwstr>
  </property>
</Properties>
</file>